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73" r:id="rId5"/>
    <p:sldId id="271" r:id="rId6"/>
    <p:sldId id="272" r:id="rId7"/>
    <p:sldId id="282" r:id="rId8"/>
    <p:sldId id="284" r:id="rId9"/>
    <p:sldId id="285" r:id="rId10"/>
    <p:sldId id="287" r:id="rId11"/>
    <p:sldId id="288" r:id="rId12"/>
    <p:sldId id="297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048803-B82E-46EB-82D2-B522EE8B14CE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7CADBB-FA50-4D19-8B44-24CC537CBE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7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1694D5-0ECF-48F6-9EF6-8B65EE6F3C4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49898-7B33-4B49-81C7-46988BCAC008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C9E9-86BC-4611-8E90-04139208B7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5763-C978-4042-9D94-9177CF94CD8F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366E-DF2C-4CB7-AC96-33A8F47433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2AB8-2320-4314-A1D7-7FC1FDD8EA2F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89C6-FBD9-4109-A111-090FA76FB8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A2B9-D5C5-40AD-9B20-385F62F5A3A8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76CF-AFD8-4620-B4E4-A826414345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909DF-9A50-49D2-8AF0-309CE4DF7386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7310D-F5ED-41EE-AF48-69D6C80683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C09C-9948-41F7-84C2-2B556B7CF09B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551D-8B30-4CE9-AC56-32AAD08278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11F-3DD8-4072-9B18-8D2D3534679D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42892-505E-4D08-AA89-489AE34E95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5903-9C8A-4B8F-ABB2-702ADF5A91EA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1AB9-241B-4208-BFCA-4126BF765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6F854-A842-4678-B52C-9DEB57081216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6ACF-82D1-4AC1-8E1B-8DAF4B4BF4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E1C5-9F53-4940-AD1F-22E0CB21B3F9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49F3-DED9-4BBF-8D56-A2AC3C572F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3124-09D7-49A9-AAD4-2F9C58990A62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C866-7F48-43C4-93DC-CBF98ED9CC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E99D9D-2AEC-4687-A9B1-0211C26BEAF6}" type="datetimeFigureOut">
              <a:rPr lang="pl-PL"/>
              <a:pPr>
                <a:defRPr/>
              </a:pPr>
              <a:t>2011-09-23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82E60B-DBB0-413C-B119-2B885BF2F3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492375"/>
            <a:ext cx="32670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321903" y="2031231"/>
            <a:ext cx="820891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8" name="Prostokąt 7"/>
          <p:cNvSpPr/>
          <p:nvPr/>
        </p:nvSpPr>
        <p:spPr>
          <a:xfrm>
            <a:off x="2411413" y="549275"/>
            <a:ext cx="4572000" cy="92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W SYTUACJACH KRYZYSOWYCH</a:t>
            </a:r>
            <a:endParaRPr lang="pl-PL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60350"/>
            <a:ext cx="1939925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765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517525" y="3020210"/>
            <a:ext cx="5616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Projekt realizowany  w ramach </a:t>
            </a:r>
          </a:p>
          <a:p>
            <a:pPr algn="ctr"/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Programu Osłonowego </a:t>
            </a:r>
            <a:endParaRPr lang="pl-PL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algn="ctr" eaLnBrk="0" hangingPunct="0"/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„WSPIERANIE JEDNOSTEK SAMORZĄDU TERYTORIALNEGO W TWORZENIU SYSTEMU PRZECIWDZIAŁANIA PRZEMOCY W RODZINIE” </a:t>
            </a:r>
            <a:endParaRPr lang="pl-PL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algn="ctr" eaLnBrk="0" hangingPunct="0"/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EDYCJA 2011 r.</a:t>
            </a:r>
          </a:p>
          <a:p>
            <a:pPr algn="ctr" eaLnBrk="0" hangingPunct="0"/>
            <a:endParaRPr lang="pl-PL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pl-PL" b="1" dirty="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Dofinansowany  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przez</a:t>
            </a:r>
          </a:p>
          <a:p>
            <a:pPr eaLnBrk="0" hangingPunct="0"/>
            <a:endParaRPr lang="pl-PL" dirty="0" smtClean="0">
              <a:solidFill>
                <a:schemeClr val="accent3">
                  <a:lumMod val="75000"/>
                </a:schemeClr>
              </a:solidFill>
              <a:latin typeface="+mj-lt"/>
              <a:cs typeface="Arial" charset="0"/>
            </a:endParaRPr>
          </a:p>
          <a:p>
            <a:pPr algn="ctr" eaLnBrk="0" hangingPunct="0"/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Arial" charset="0"/>
              </a:rPr>
              <a:t>na sumę 116, 380 zł</a:t>
            </a:r>
            <a:endParaRPr lang="pl-PL" b="1" dirty="0">
              <a:solidFill>
                <a:schemeClr val="accent3">
                  <a:lumMod val="75000"/>
                </a:schemeClr>
              </a:solidFill>
              <a:latin typeface="+mj-lt"/>
              <a:cs typeface="Arial" charset="0"/>
            </a:endParaRPr>
          </a:p>
          <a:p>
            <a:pPr eaLnBrk="0" hangingPunct="0"/>
            <a:endParaRPr lang="pl-PL" dirty="0">
              <a:cs typeface="Arial" charset="0"/>
            </a:endParaRPr>
          </a:p>
        </p:txBody>
      </p:sp>
      <p:pic>
        <p:nvPicPr>
          <p:cNvPr id="14343" name="Obraz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7578" y="5235506"/>
            <a:ext cx="30353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396771" y="933854"/>
            <a:ext cx="8477250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</a:t>
            </a:r>
            <a:r>
              <a:rPr lang="pl-PL" sz="2400" b="1" dirty="0" smtClean="0">
                <a:solidFill>
                  <a:srgbClr val="C00000"/>
                </a:solidFill>
              </a:rPr>
              <a:t>skierowane </a:t>
            </a:r>
            <a:r>
              <a:rPr lang="pl-PL" sz="2400" b="1" dirty="0">
                <a:solidFill>
                  <a:srgbClr val="C00000"/>
                </a:solidFill>
              </a:rPr>
              <a:t>do rodziców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WARSZTATY UMIEJĘTNOŚCI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  <a:t>WYCHOWAWCZYCH BEZ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PRZEMOCY</a:t>
            </a:r>
          </a:p>
        </p:txBody>
      </p:sp>
      <p:sp>
        <p:nvSpPr>
          <p:cNvPr id="3" name="Prostokąt 2"/>
          <p:cNvSpPr/>
          <p:nvPr/>
        </p:nvSpPr>
        <p:spPr>
          <a:xfrm>
            <a:off x="369583" y="2420888"/>
            <a:ext cx="83914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 „SZKOŁA DLA RODZICÓW I WYCHOWAWCÓW NASTOLATKÓW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grupa 12-14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osobowa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spotkań 3 godzinnych/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 DLA RODZICÓW MAŁYCH DZIECI  „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klapsa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 z szacunkiem i miłością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wyznaczać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dziecku granice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grupy 12-14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osobowe 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/6 spotkań 3 godzinnych/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endParaRPr lang="pl-PL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rodziców skierowane także będą  inne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warsztaty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prelekcje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wg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gotowych scenariuszy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prowadzone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przez nauczycieli oraz instytucje </a:t>
            </a:r>
            <a:b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pomocowe</a:t>
            </a:r>
            <a:endParaRPr lang="pl-PL" sz="16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82600" y="887359"/>
            <a:ext cx="8477250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</a:t>
            </a:r>
            <a:r>
              <a:rPr lang="pl-PL" sz="2400" b="1" dirty="0" smtClean="0">
                <a:solidFill>
                  <a:srgbClr val="C00000"/>
                </a:solidFill>
              </a:rPr>
              <a:t>skierowane </a:t>
            </a:r>
            <a:r>
              <a:rPr lang="pl-PL" sz="2400" b="1" dirty="0">
                <a:solidFill>
                  <a:srgbClr val="C00000"/>
                </a:solidFill>
              </a:rPr>
              <a:t>do osób pracujących nad ograniczaniem zjawiska </a:t>
            </a:r>
            <a:r>
              <a:rPr lang="pl-PL" sz="2400" b="1" dirty="0" smtClean="0">
                <a:solidFill>
                  <a:srgbClr val="C00000"/>
                </a:solidFill>
              </a:rPr>
              <a:t>przemocy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  <a:t>WARSZTATY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i SZKOLENIA</a:t>
            </a:r>
          </a:p>
        </p:txBody>
      </p:sp>
      <p:sp>
        <p:nvSpPr>
          <p:cNvPr id="3" name="Prostokąt 2"/>
          <p:cNvSpPr/>
          <p:nvPr/>
        </p:nvSpPr>
        <p:spPr>
          <a:xfrm>
            <a:off x="484187" y="2158559"/>
            <a:ext cx="84756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 TRENING ZASTĘPOWANIA (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 godzinny)</a:t>
            </a:r>
            <a:b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 grupa max. 24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osobowa</a:t>
            </a:r>
            <a:endParaRPr lang="pl-PL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  TRENING KONTROLI ZŁOŚCI (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godzinny) </a:t>
            </a:r>
            <a:b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grupa max. 24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osobowa</a:t>
            </a:r>
            <a:endParaRPr lang="pl-PL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WARSZTAT PEASE 4 KIDS (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 godzinny)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1 grupa max. 24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SZKOLENIE „BEZ KLAPSA – JAK Z MIŁOŚCIĄ I SZACUNKIEM WYZNACZAĆ DZIECKU GRANICE” (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 godzinny)</a:t>
            </a:r>
            <a:b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grupa max. 22 osobowa</a:t>
            </a:r>
            <a:b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l-PL" sz="2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endParaRPr lang="pl-PL" sz="1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8330" y="5380902"/>
            <a:ext cx="1080119" cy="91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472307" y="6330747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82600" y="1484784"/>
            <a:ext cx="8101093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 strony projektu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PRZEMOCY MÓWIMY NIE!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www.przemocymowimynie.powiat.suwalski.pl</a:t>
            </a:r>
            <a:endParaRPr lang="pl-PL" sz="32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  link na stronie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pcpr.suwalski.pl</a:t>
            </a:r>
          </a:p>
        </p:txBody>
      </p:sp>
      <p:pic>
        <p:nvPicPr>
          <p:cNvPr id="39937" name="Obraz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817" y="4664783"/>
            <a:ext cx="1506271" cy="16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500438"/>
            <a:ext cx="27432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755650" y="1989138"/>
            <a:ext cx="742315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 wpisuje się w realizację  </a:t>
            </a:r>
            <a:b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Priorytetu I  Programu Osłonowego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„Podejmowanie działań mających na celu </a:t>
            </a: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poprawę </a:t>
            </a:r>
            <a:r>
              <a:rPr lang="pl-PL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sytuacji rodzin zagrożonych </a:t>
            </a:r>
            <a:r>
              <a:rPr lang="pl-P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zjawiskiem </a:t>
            </a:r>
            <a:r>
              <a:rPr lang="pl-PL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przemocy w rodzinie”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2600" y="3590925"/>
            <a:ext cx="23114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46843" y="2708920"/>
            <a:ext cx="8562975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31825" indent="-631825">
              <a:spcBef>
                <a:spcPts val="1800"/>
              </a:spcBef>
            </a:pPr>
            <a:r>
              <a:rPr lang="pl-PL" sz="2000" b="1" i="1" dirty="0">
                <a:solidFill>
                  <a:schemeClr val="accent2"/>
                </a:solidFill>
                <a:cs typeface="Arial" charset="0"/>
              </a:rPr>
              <a:t>Cel I</a:t>
            </a:r>
            <a:r>
              <a:rPr lang="pl-PL" sz="2000" b="1" i="1" dirty="0">
                <a:solidFill>
                  <a:srgbClr val="C00000"/>
                </a:solidFill>
                <a:cs typeface="Arial" charset="0"/>
              </a:rPr>
              <a:t> 		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Podejmowanie działań mających na celu poprawę sytuacji 	rodzin zagrożonych zjawiskiem przemocy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w 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rodzinie</a:t>
            </a:r>
          </a:p>
          <a:p>
            <a:pPr marL="631825" indent="-631825">
              <a:spcBef>
                <a:spcPts val="1800"/>
              </a:spcBef>
            </a:pPr>
            <a:r>
              <a:rPr lang="pl-PL" sz="2000" b="1" i="1" dirty="0">
                <a:solidFill>
                  <a:schemeClr val="accent2"/>
                </a:solidFill>
                <a:cs typeface="Arial" charset="0"/>
              </a:rPr>
              <a:t>Cel II</a:t>
            </a:r>
            <a:r>
              <a:rPr lang="pl-PL" sz="2000" b="1" i="1" dirty="0">
                <a:solidFill>
                  <a:srgbClr val="C00000"/>
                </a:solidFill>
                <a:cs typeface="Arial" charset="0"/>
              </a:rPr>
              <a:t> 	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Podejmowanie działań profilaktycznych w zakresie 	przeciwdziałania przemocy w rodzinie</a:t>
            </a:r>
            <a:r>
              <a:rPr lang="pl-PL" sz="2000" b="1" i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 </a:t>
            </a:r>
            <a:endParaRPr lang="pl-PL" sz="2000" b="1" dirty="0">
              <a:solidFill>
                <a:schemeClr val="accent3">
                  <a:lumMod val="75000"/>
                </a:schemeClr>
              </a:solidFill>
              <a:cs typeface="Arial" charset="0"/>
            </a:endParaRPr>
          </a:p>
          <a:p>
            <a:pPr marL="631825" indent="-631825">
              <a:spcBef>
                <a:spcPts val="1800"/>
              </a:spcBef>
            </a:pPr>
            <a:r>
              <a:rPr lang="pl-PL" sz="2000" b="1" i="1" dirty="0">
                <a:solidFill>
                  <a:schemeClr val="accent2"/>
                </a:solidFill>
                <a:cs typeface="Arial" charset="0"/>
              </a:rPr>
              <a:t>Cel IV</a:t>
            </a:r>
            <a:r>
              <a:rPr lang="pl-PL" sz="2000" b="1" i="1" dirty="0">
                <a:solidFill>
                  <a:srgbClr val="C00000"/>
                </a:solidFill>
                <a:cs typeface="Arial" charset="0"/>
              </a:rPr>
              <a:t> 	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Udzielanie pomocy dzieciom i młodzieży </a:t>
            </a:r>
            <a:b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</a:b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	z rodzin zagrożonych i dotkniętych przemocą </a:t>
            </a:r>
            <a:b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</a:b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	w rodzinie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850" y="1052513"/>
            <a:ext cx="8405813" cy="84772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 ramach projektu  realizowane są </a:t>
            </a:r>
            <a:br>
              <a:rPr lang="pl-P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pl-PL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następujące cele Programu Osłonowego</a:t>
            </a:r>
            <a:r>
              <a:rPr lang="pl-PL" sz="240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</a:t>
            </a:r>
            <a:endParaRPr lang="pl-PL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511071" y="1653130"/>
            <a:ext cx="8248650" cy="396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ts val="1800"/>
              </a:spcBef>
            </a:pPr>
            <a:endParaRPr lang="pl-PL" sz="900" b="1" u="sng" dirty="0">
              <a:solidFill>
                <a:srgbClr val="4F6228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pl-PL" sz="2000" b="1" dirty="0">
                <a:solidFill>
                  <a:srgbClr val="4F6228"/>
                </a:solidFill>
                <a:cs typeface="Arial" charset="0"/>
              </a:rPr>
              <a:t>Działania skierowane do </a:t>
            </a: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szerszej społeczności</a:t>
            </a:r>
            <a:r>
              <a:rPr lang="pl-PL" sz="2000" b="1" dirty="0">
                <a:solidFill>
                  <a:srgbClr val="FF0000"/>
                </a:solidFill>
                <a:cs typeface="Arial" charset="0"/>
              </a:rPr>
              <a:t> </a:t>
            </a:r>
            <a:br>
              <a:rPr lang="pl-PL" sz="2000" b="1" dirty="0">
                <a:solidFill>
                  <a:srgbClr val="FF0000"/>
                </a:solidFill>
                <a:cs typeface="Arial" charset="0"/>
              </a:rPr>
            </a:br>
            <a:r>
              <a:rPr lang="pl-PL" sz="2000" b="1" dirty="0">
                <a:solidFill>
                  <a:srgbClr val="77933C"/>
                </a:solidFill>
                <a:cs typeface="Arial" charset="0"/>
              </a:rPr>
              <a:t>/profilaktyczno – edukacyjne/  </a:t>
            </a:r>
          </a:p>
          <a:p>
            <a:pPr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pl-PL" sz="2000" b="1" dirty="0">
                <a:solidFill>
                  <a:srgbClr val="4F6228"/>
                </a:solidFill>
                <a:cs typeface="Arial" charset="0"/>
              </a:rPr>
              <a:t>Działania skierowane do </a:t>
            </a: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wybranej grupy młodzieży</a:t>
            </a:r>
            <a:r>
              <a:rPr lang="pl-PL" sz="2000" b="1" dirty="0">
                <a:solidFill>
                  <a:srgbClr val="FF0000"/>
                </a:solidFill>
                <a:cs typeface="Arial" charset="0"/>
              </a:rPr>
              <a:t> </a:t>
            </a:r>
            <a:br>
              <a:rPr lang="pl-PL" sz="2000" b="1" dirty="0">
                <a:solidFill>
                  <a:srgbClr val="FF0000"/>
                </a:solidFill>
                <a:cs typeface="Arial" charset="0"/>
              </a:rPr>
            </a:br>
            <a:r>
              <a:rPr lang="pl-PL" sz="2000" b="1" dirty="0">
                <a:solidFill>
                  <a:srgbClr val="77933C"/>
                </a:solidFill>
                <a:cs typeface="Arial" charset="0"/>
              </a:rPr>
              <a:t>/Szkoła Liderów Młodzieżowych „Fair Play”/</a:t>
            </a:r>
          </a:p>
          <a:p>
            <a:pPr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pl-PL" sz="2000" b="1" dirty="0">
                <a:solidFill>
                  <a:srgbClr val="4F6228"/>
                </a:solidFill>
                <a:cs typeface="Arial" charset="0"/>
              </a:rPr>
              <a:t>Działania skierowane do </a:t>
            </a: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rodziców </a:t>
            </a:r>
            <a:br>
              <a:rPr lang="pl-PL" sz="2000" b="1" dirty="0">
                <a:solidFill>
                  <a:schemeClr val="accent2"/>
                </a:solidFill>
                <a:cs typeface="Arial" charset="0"/>
              </a:rPr>
            </a:br>
            <a:r>
              <a:rPr lang="pl-PL" sz="2000" b="1" dirty="0">
                <a:solidFill>
                  <a:srgbClr val="77933C"/>
                </a:solidFill>
                <a:cs typeface="Arial" charset="0"/>
              </a:rPr>
              <a:t>/warsztaty umiejętności rodzicielskich/ </a:t>
            </a:r>
          </a:p>
          <a:p>
            <a:pPr>
              <a:spcBef>
                <a:spcPts val="1800"/>
              </a:spcBef>
              <a:buFont typeface="Calibri" pitchFamily="34" charset="0"/>
              <a:buAutoNum type="arabicPeriod"/>
            </a:pPr>
            <a:r>
              <a:rPr lang="pl-PL" sz="2000" b="1" dirty="0">
                <a:solidFill>
                  <a:srgbClr val="4F6228"/>
                </a:solidFill>
                <a:cs typeface="Arial" charset="0"/>
              </a:rPr>
              <a:t>Działania skierowane do </a:t>
            </a: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osób pracujących </a:t>
            </a:r>
            <a:br>
              <a:rPr lang="pl-PL" sz="2000" b="1" dirty="0">
                <a:solidFill>
                  <a:schemeClr val="accent2"/>
                </a:solidFill>
                <a:cs typeface="Arial" charset="0"/>
              </a:rPr>
            </a:b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z rodzinami zagrożonymi zjawiskiem przemocy </a:t>
            </a:r>
            <a:br>
              <a:rPr lang="pl-PL" sz="2000" b="1" dirty="0">
                <a:solidFill>
                  <a:schemeClr val="accent2"/>
                </a:solidFill>
                <a:cs typeface="Arial" charset="0"/>
              </a:rPr>
            </a:br>
            <a:r>
              <a:rPr lang="pl-PL" sz="2000" b="1" dirty="0">
                <a:solidFill>
                  <a:schemeClr val="accent2"/>
                </a:solidFill>
                <a:cs typeface="Arial" charset="0"/>
              </a:rPr>
              <a:t>w rodzinie</a:t>
            </a:r>
            <a:r>
              <a:rPr lang="pl-PL" sz="2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pl-PL" sz="2000" b="1" dirty="0" smtClean="0">
                <a:solidFill>
                  <a:srgbClr val="77933C"/>
                </a:solidFill>
                <a:cs typeface="Arial" charset="0"/>
              </a:rPr>
              <a:t> </a:t>
            </a:r>
            <a:r>
              <a:rPr lang="pl-PL" sz="2000" b="1" dirty="0">
                <a:solidFill>
                  <a:srgbClr val="77933C"/>
                </a:solidFill>
                <a:cs typeface="Arial" charset="0"/>
              </a:rPr>
              <a:t>/konferencje, warsztaty, szkolenia</a:t>
            </a:r>
            <a:r>
              <a:rPr lang="pl-PL" sz="2000" b="1" dirty="0">
                <a:solidFill>
                  <a:srgbClr val="7793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/</a:t>
            </a:r>
            <a:endParaRPr lang="pl-PL" sz="1600" dirty="0">
              <a:solidFill>
                <a:srgbClr val="77933C"/>
              </a:solidFill>
              <a:latin typeface="Calibri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90380" y="884915"/>
            <a:ext cx="676383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Główne zakresy działań projektu</a:t>
            </a:r>
            <a:r>
              <a:rPr lang="pl-PL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Prostokąt 1"/>
          <p:cNvSpPr>
            <a:spLocks noChangeArrowheads="1"/>
          </p:cNvSpPr>
          <p:nvPr/>
        </p:nvSpPr>
        <p:spPr bwMode="auto">
          <a:xfrm>
            <a:off x="482600" y="2636838"/>
            <a:ext cx="8475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4000" b="1">
                <a:solidFill>
                  <a:srgbClr val="C00000"/>
                </a:solidFill>
                <a:latin typeface="Calibri" pitchFamily="34" charset="0"/>
              </a:rPr>
              <a:t>Szczegółowy zakres realizacji projektu:</a:t>
            </a:r>
            <a:endParaRPr lang="pl-PL" sz="4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396771" y="887359"/>
            <a:ext cx="847725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PROFILAKTYCZNO - EDUKACYJNE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000" b="1" dirty="0">
                <a:solidFill>
                  <a:srgbClr val="C00000"/>
                </a:solidFill>
              </a:rPr>
              <a:t>skierowane do szerszej społeczności zagrożonej zjawiskiem przemocy:</a:t>
            </a:r>
          </a:p>
        </p:txBody>
      </p:sp>
      <p:sp>
        <p:nvSpPr>
          <p:cNvPr id="3" name="Prostokąt 2"/>
          <p:cNvSpPr/>
          <p:nvPr/>
        </p:nvSpPr>
        <p:spPr>
          <a:xfrm>
            <a:off x="482598" y="1988840"/>
            <a:ext cx="8391421" cy="75097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OPRACOWANIE MODUŁU STRONY INTERNETOWEJ,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plakatów i ulotek, ogłoszeń medialnych dotyczących projektu i tematu przemocy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Zakup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opracowanie materiałów informacyjno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edukacyjnych 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Organizacja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UROCZYSTEGO SPOTKANIA ROZPOCZYNAJĄCEGO PROJEKT - spotkania Koalicji 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23 wrzesień 2011</a:t>
            </a:r>
            <a:endParaRPr lang="pl-PL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Organizacja  2 dniowej KONFERENCJI PROFILAKTYCZNEJ „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Przemocy mówimy NIE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 skierowanej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osób pracujących  z dziećmi i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młodzieżą  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pl-PL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- 4 LISTOPAD </a:t>
            </a: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2011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OFERTA SPOTKAŃ EDUKACYJNYCH dotyczących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profilaktyki przemocy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w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środowisku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lokalnym </a:t>
            </a: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propozycja </a:t>
            </a:r>
            <a:r>
              <a:rPr lang="pl-PL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spotkań na stronie </a:t>
            </a: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internetowej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Organizacja KAMPANII BIAŁEJ WSTĄŻKI 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25 LISTOPAD-10 GRUDZIEŃ 2011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0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endParaRPr lang="pl-PL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74613" y="1341438"/>
            <a:ext cx="8707437" cy="52137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KONFERENCJA PROFILAKTYCZNA</a:t>
            </a:r>
          </a:p>
          <a:p>
            <a:pPr marL="342900" indent="-34290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Dzień dla </a:t>
            </a:r>
            <a:r>
              <a:rPr lang="pl-PL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ok.150 osób </a:t>
            </a:r>
          </a:p>
          <a:p>
            <a:pPr marL="342900" indent="-342900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PREZENTACJA PROGRAMÓW  PROFILAKTYCZNYCH </a:t>
            </a:r>
            <a:r>
              <a:rPr lang="pl-PL" sz="1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wspomagających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doskonalenie umiejętności społecznych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prezentacja idei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klubów FAIR PLAY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oraz szkoły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przemocy …</a:t>
            </a:r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/ prezentacja </a:t>
            </a:r>
            <a:r>
              <a:rPr lang="pl-PL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doświadczeń </a:t>
            </a:r>
            <a:r>
              <a:rPr lang="pl-PL" sz="20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Stowarzyszenia </a:t>
            </a:r>
            <a:r>
              <a:rPr lang="pl-PL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KARAN z Warszawy</a:t>
            </a:r>
          </a:p>
          <a:p>
            <a:pPr marL="342900" indent="-342900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Dzień </a:t>
            </a:r>
            <a:r>
              <a:rPr lang="pl-PL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dla ok. 50 osób </a:t>
            </a:r>
          </a:p>
          <a:p>
            <a:pPr marL="342900" indent="-342900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CZĘŚĆ WARSZTATOWA dla 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grup 25 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osobowych 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pedagogów i specjalistów  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PREZENTACJA ELEMENTÓW TRENINGU</a:t>
            </a:r>
            <a:b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ZASTĘPOWANIA AGRESJI  </a:t>
            </a:r>
          </a:p>
          <a:p>
            <a:pPr marL="342900" indent="-342900" algn="ctr" fontAlgn="auto">
              <a:spcBef>
                <a:spcPts val="1200"/>
              </a:spcBef>
              <a:spcAft>
                <a:spcPts val="0"/>
              </a:spcAft>
              <a:defRPr/>
            </a:pPr>
            <a:endParaRPr lang="pl-PL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4176713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425450" y="1085850"/>
            <a:ext cx="7777163" cy="46443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ORGANIZACJA KAMPANII </a:t>
            </a: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BIAŁEJ </a:t>
            </a:r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WSTĄŻKI</a:t>
            </a:r>
          </a:p>
          <a:p>
            <a:pPr marL="342900" indent="-342900"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 XI – 10 XII</a:t>
            </a:r>
            <a: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Wspólne opracowanie PROGRAMU KAMPANII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romocja kampanii / media, plakaty, ulotki/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Nagrania audycji radiowych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KONKURS dla dzieci i młodzieży w kategoriach plastycznej, literackiej i multimedialnej ze spotkaniem podsumowującym</a:t>
            </a:r>
          </a:p>
          <a:p>
            <a:pPr marL="457200" indent="-4572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KONFERENCJA 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PODSUMOWUJĄCA </a:t>
            </a:r>
            <a:b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dla Koalicji </a:t>
            </a:r>
            <a:endParaRPr lang="pl-PL" sz="20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-26988"/>
            <a:ext cx="124777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Obraz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9600" y="4141788"/>
            <a:ext cx="201612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1679720" y="6313543"/>
            <a:ext cx="591135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PRZEMOCY MÓWIMY NIE!</a:t>
            </a:r>
          </a:p>
        </p:txBody>
      </p:sp>
      <p:sp>
        <p:nvSpPr>
          <p:cNvPr id="7" name="Prostokąt 6"/>
          <p:cNvSpPr/>
          <p:nvPr/>
        </p:nvSpPr>
        <p:spPr>
          <a:xfrm>
            <a:off x="2771775" y="0"/>
            <a:ext cx="3313113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KOALICJA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NA RZECZ OSÓB ZNAJDUJĄCYCH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W SYTUACJACH KRYZYSOWYCH</a:t>
            </a:r>
            <a:endParaRPr lang="pl-PL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130175"/>
            <a:ext cx="2082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403064" y="1044575"/>
            <a:ext cx="847725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skierowane </a:t>
            </a:r>
            <a:r>
              <a:rPr lang="pl-PL" sz="2400" b="1" dirty="0">
                <a:solidFill>
                  <a:srgbClr val="C00000"/>
                </a:solidFill>
              </a:rPr>
              <a:t>do grupy młodzieży w ramach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  <a:t>SZKOŁA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LIDERÓW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</a:rPr>
              <a:t>MŁODZIEŻOWYCH „FAIR PLAY”</a:t>
            </a:r>
            <a:endParaRPr lang="pl-PL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82600" y="2204864"/>
            <a:ext cx="82658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WYBÓR 3 - 4 OSOBOWYCH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GRUP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MŁODZIEŻY Z RÓŻNYCH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ŚRODOWISK, 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które wyślą przedstawicieli na warsztaty i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zobowiążą się do wdrożenia  proponowanych form  na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swoim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terenie   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l-PL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PRZEPROWADZENIE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WARSZTATÓW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DLA  MŁODZIEŻY /wypracowanie autorskich programów profilaktycznych do wdrożenia w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środowisku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wraz 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 lokalnym z opiekunem/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ZAANGAŻOWANIE </a:t>
            </a:r>
            <a:r>
              <a:rPr lang="pl-PL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mmłodzieży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w działania profilaktyczne 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środowisku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lokalnym  /KLUBY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FAIR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PLAY…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PREZENTACJA NAJLEPSZYCH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programów  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podczas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podsumowania KONKURSU DLA DZIECI I MŁODZIEŻY</a:t>
            </a:r>
            <a:b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zorganizowanego 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ramach Kampanii 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Białej Wstążki</a:t>
            </a:r>
            <a:br>
              <a:rPr lang="pl-PL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l-PL" dirty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739</TotalTime>
  <Words>384</Words>
  <Application>Microsoft Office PowerPoint</Application>
  <PresentationFormat>Pokaz na ekranie (4:3)</PresentationFormat>
  <Paragraphs>127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</dc:creator>
  <cp:lastModifiedBy>Patrycjusz Kalinowsk</cp:lastModifiedBy>
  <cp:revision>76</cp:revision>
  <dcterms:created xsi:type="dcterms:W3CDTF">2011-09-14T05:58:32Z</dcterms:created>
  <dcterms:modified xsi:type="dcterms:W3CDTF">2011-09-23T06:04:03Z</dcterms:modified>
</cp:coreProperties>
</file>