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907A6-95D3-49F1-AF7F-88B4F13AFEE4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C471-AB50-4863-B7A0-2A9B445C08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4A4A-A333-465D-BC14-E77C85A8A49D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2CF7-03B3-487B-BDA0-F9B5DC585D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565D2-3B17-46F0-8C16-B58C4C26082F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47D7B-ED9F-49DC-9C56-192051345D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29A3-C5DE-4FB8-852A-B85650C2B9DA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FA76-201B-4AB2-92EE-75B2575B13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080D-556A-4BA5-9664-DF365CEA3061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4E409-66FB-4087-A2CD-0C3C53460E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46A2-E8CE-4E74-AD9C-A30D0DD2E2DE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0796-5F7C-497B-A279-8E4790ECD7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2AD6-1A4D-4297-97B5-098DAEA36800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485A-922A-4892-B05B-F0162F8567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D75E-D054-4670-8039-C6D3A070FAF0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4538-720D-41CB-9406-E1346EDAFB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C01D-84A0-4123-B197-DBEFA9C4F607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4EC1-6F7B-4EF3-9A53-92D2C80BB6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D3D6-8B7C-4086-BA91-54CDAF05B546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9415-A9B3-4B25-97BB-42751D5EF5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D200-395C-4DB8-9C55-972F48D9E2BD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0BFA-3464-4265-9028-9424E03F1D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3C92DF56-1500-467C-AAC2-EC1DE56D2FF7}" type="datetimeFigureOut">
              <a:rPr lang="pl-PL"/>
              <a:pPr>
                <a:defRPr/>
              </a:pPr>
              <a:t>2011-11-10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84152E7-5B94-4CBA-BF28-A1CE010CEF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133600"/>
            <a:ext cx="8964613" cy="27352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KODEKS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BEZ PRZEMOCY</a:t>
            </a:r>
            <a:endParaRPr lang="pl-PL" sz="7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solidFill>
                  <a:srgbClr val="898989"/>
                </a:solidFill>
                <a:latin typeface="Arial" charset="0"/>
              </a:rPr>
              <a:t>Materiały pochodzą ze strony:</a:t>
            </a:r>
          </a:p>
          <a:p>
            <a:pPr eaLnBrk="1" hangingPunct="1"/>
            <a:r>
              <a:rPr lang="pl-PL" smtClean="0">
                <a:solidFill>
                  <a:srgbClr val="7F7F7F"/>
                </a:solidFill>
                <a:latin typeface="Arial" charset="0"/>
              </a:rPr>
              <a:t>http://www.szkolabezprzemocy.pl/</a:t>
            </a:r>
          </a:p>
        </p:txBody>
      </p:sp>
      <p:sp>
        <p:nvSpPr>
          <p:cNvPr id="4" name="Elipsa 3"/>
          <p:cNvSpPr/>
          <p:nvPr/>
        </p:nvSpPr>
        <p:spPr>
          <a:xfrm>
            <a:off x="4319588" y="3284538"/>
            <a:ext cx="504825" cy="2889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95387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9. Mamy sojuszników.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współpracuje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 środowiskiem pozaszkolnym </a:t>
            </a:r>
            <a:endParaRPr lang="pl-PL" sz="3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przy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podejmowaniu działań profilaktycznych i interwencyjnych dotyczących agresji i przemocy</a:t>
            </a: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gdy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potrzeby przekraczają możliwości lub kompetencje szkoły.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988" y="549275"/>
            <a:ext cx="8964612" cy="1311275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 smtClean="0"/>
              <a:t>10</a:t>
            </a:r>
            <a:r>
              <a:rPr lang="pl-PL" sz="4400" b="1" dirty="0" smtClean="0"/>
              <a:t>. Nagradzamy dobre przykłady.</a:t>
            </a:r>
            <a:r>
              <a:rPr lang="pl-PL" sz="4400" dirty="0" smtClean="0"/>
              <a:t>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2781300"/>
            <a:ext cx="8075612" cy="3344863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promuje wzorce zachowań </a:t>
            </a:r>
            <a:endParaRPr lang="pl-PL" sz="3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oparte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poszanowaniu godności każdego człowieka.</a:t>
            </a:r>
            <a:b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50925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1. Szkoła jest wspólnotą.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4210050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3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dąży do </a:t>
            </a:r>
            <a:r>
              <a:rPr lang="pl-PL" sz="3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stworzenia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wspólnoty </a:t>
            </a:r>
            <a:r>
              <a:rPr lang="pl-PL" sz="3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wszystkich </a:t>
            </a:r>
            <a:endParaRPr lang="pl-PL" sz="3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nauczycieli, uczniów,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ich rodziców </a:t>
            </a: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oraz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pracowników niepedagogicznych szkoły,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opartej </a:t>
            </a:r>
            <a:r>
              <a:rPr lang="pl-PL" sz="3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jasny </a:t>
            </a:r>
            <a:r>
              <a:rPr lang="pl-PL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przejrzysty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3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system norm.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pl-PL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52513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2. Wszyscy się szanujemy.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59898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Wspólnota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szkolna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buduje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klimat bezpieczeństwa, szacunku, otwartego dialogu i porozumienia </a:t>
            </a:r>
            <a:endParaRPr lang="pl-PL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pomiędzy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nauczycielami, pracownikami szkoły, uczniami i rodzicami. </a:t>
            </a:r>
            <a:endParaRPr lang="pl-P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Wszyscy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uczestnicy społeczności szkolnej szanują siebie nawzajem i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zachowują się wobec siebie agresywnie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4638" y="333375"/>
            <a:ext cx="8856662" cy="1223963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 smtClean="0"/>
              <a:t>3. </a:t>
            </a:r>
            <a:r>
              <a:rPr lang="pl-PL" sz="3600" b="1" dirty="0" smtClean="0"/>
              <a:t>Wspólnie działamy przeciw przemocy.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844675"/>
            <a:ext cx="8856662" cy="46799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szkole działa system przeciwdziałania przemocy, </a:t>
            </a: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który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jasno określa: 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obowiązujące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normy, procedury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działania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współpracy wszystkich zainteresowanych </a:t>
            </a: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 </a:t>
            </a:r>
            <a:r>
              <a:rPr lang="pl-P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zakresie rozwiązywania konfliktów oraz reagowania wobec przejawów agresji i przemocy. </a:t>
            </a: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Jego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obowiązują wszystkich uczestników społeczności szkolnej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nauczycieli, uczniów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b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pracowników niepedagogicznych oraz wszystkie osoby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znajdujące </a:t>
            </a:r>
            <a:r>
              <a:rPr lang="pl-P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się na terenie szkoły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23950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4. Niczego nie ukrywamy.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475"/>
            <a:ext cx="8435975" cy="38496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prowadzi </a:t>
            </a: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regularną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diagnozę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problemu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przemocy w szkole</a:t>
            </a: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efekty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działania </a:t>
            </a: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systemu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przeciwdziałania przemocy </a:t>
            </a:r>
            <a:endParaRPr lang="pl-P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podlegają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monitoringowi </a:t>
            </a: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ewaluacji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50925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5. Zawsze reagujemy.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reaguje na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każdy przejaw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agresji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przemocy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 długofalową, odpowiednią pomoc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zarówno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ofiarom,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sprawcom przemocy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1008063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6. Nauczyciel nie jest sam.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podejmuje działania,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nauczyciele mieli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odpowiednią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wiedzę i </a:t>
            </a: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umiejętności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zakresu rozwiązywania konfliktów i radzenia sobie z przejawami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agresji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przemocy.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549275"/>
            <a:ext cx="8856662" cy="1050925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400" b="1" dirty="0" smtClean="0"/>
              <a:t>7. Uczniowie wiedzą, jak działać.</a:t>
            </a:r>
            <a:r>
              <a:rPr lang="pl-PL" sz="4400" dirty="0" smtClean="0"/>
              <a:t> 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organizuje </a:t>
            </a: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uczniom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regularne zajęcia profilaktyczne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zakresu umiejętności </a:t>
            </a:r>
            <a:endParaRPr lang="pl-PL" sz="28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psychologicznych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społecznych, </a:t>
            </a:r>
            <a:endParaRPr lang="pl-PL" sz="28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radzenia sobie </a:t>
            </a:r>
            <a:endParaRPr lang="pl-PL" sz="28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agresją i przemocą.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79487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b="1" dirty="0" smtClean="0"/>
              <a:t>8. Rodzice są z nami.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Aby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przeciwdziałać przemocy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szkoła </a:t>
            </a:r>
            <a:r>
              <a:rPr lang="pl-PL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współpracuje z rodzicami </a:t>
            </a:r>
            <a:endParaRPr lang="pl-PL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włączając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tworzenia systemu przeciwdziałania przemocy </a:t>
            </a:r>
            <a:endParaRPr lang="pl-PL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obejmując działaniami edukacyjnymi</a:t>
            </a:r>
            <a: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br>
              <a:rPr lang="pl-P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pl-P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deks Szkoły bez przemocy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Kodeks Szkoły bez przemocy</Template>
  <TotalTime>1</TotalTime>
  <Words>279</Words>
  <Application>Microsoft Office PowerPoint</Application>
  <PresentationFormat>Pokaz na ekranie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Palatino Linotype</vt:lpstr>
      <vt:lpstr>Arial</vt:lpstr>
      <vt:lpstr>Century Gothic</vt:lpstr>
      <vt:lpstr>Courier New</vt:lpstr>
      <vt:lpstr>Calibri</vt:lpstr>
      <vt:lpstr>Kodeks Szkoły bez przemocy</vt:lpstr>
      <vt:lpstr>1_Kierownictwo</vt:lpstr>
      <vt:lpstr>  KODEKS  SZKOŁY BEZ PRZEMOCY</vt:lpstr>
      <vt:lpstr>1. Szkoła jest wspólnotą. </vt:lpstr>
      <vt:lpstr>2. Wszyscy się szanujemy. </vt:lpstr>
      <vt:lpstr>3. Wspólnie działamy przeciw przemocy. </vt:lpstr>
      <vt:lpstr>4. Niczego nie ukrywamy. </vt:lpstr>
      <vt:lpstr>5. Zawsze reagujemy. </vt:lpstr>
      <vt:lpstr>6. Nauczyciel nie jest sam. </vt:lpstr>
      <vt:lpstr>7. Uczniowie wiedzą, jak działać. </vt:lpstr>
      <vt:lpstr>8. Rodzice są z nami. </vt:lpstr>
      <vt:lpstr>9. Mamy sojuszników. </vt:lpstr>
      <vt:lpstr>10. Nagradzamy dobre przykłady. </vt:lpstr>
    </vt:vector>
  </TitlesOfParts>
  <Company>PCPR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KODEKS  SZKOŁY BEZ PRZEMOCY</dc:title>
  <dc:creator>PCPR</dc:creator>
  <cp:lastModifiedBy>PCPR</cp:lastModifiedBy>
  <cp:revision>2</cp:revision>
  <dcterms:created xsi:type="dcterms:W3CDTF">2011-11-10T12:45:02Z</dcterms:created>
  <dcterms:modified xsi:type="dcterms:W3CDTF">2011-11-10T12:46:18Z</dcterms:modified>
</cp:coreProperties>
</file>